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Lst>
  <p:notesMasterIdLst>
    <p:notesMasterId r:id="rId4"/>
  </p:notesMasterIdLst>
  <p:sldIdLst>
    <p:sldId id="256" r:id="rId5"/>
    <p:sldId id="257" r:id="rId6"/>
    <p:sldId id="258" r:id="rId7"/>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7" name="Shape 57"/>
        <p:cNvGrpSpPr/>
        <p:nvPr/>
      </p:nvGrpSpPr>
      <p:grpSpPr>
        <a:xfrm>
          <a:off x="0" y="0"/>
          <a:ext cx="0" cy="0"/>
          <a:chOff x="0" y="0"/>
          <a:chExt cx="0" cy="0"/>
        </a:xfrm>
      </p:grpSpPr>
      <p:sp>
        <p:nvSpPr>
          <p:cNvPr id="58" name="Shape 5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9" name="Shape 5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3" name="Shape 63"/>
        <p:cNvGrpSpPr/>
        <p:nvPr/>
      </p:nvGrpSpPr>
      <p:grpSpPr>
        <a:xfrm>
          <a:off x="0" y="0"/>
          <a:ext cx="0" cy="0"/>
          <a:chOff x="0" y="0"/>
          <a:chExt cx="0" cy="0"/>
        </a:xfrm>
      </p:grpSpPr>
      <p:sp>
        <p:nvSpPr>
          <p:cNvPr id="64" name="Shape 6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5" name="Shape 6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rIns="91425" tIns="91425"/>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p:txBody>
      </p:sp>
      <p:sp>
        <p:nvSpPr>
          <p:cNvPr id="12" name="Shape 1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rIns="91425"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47" name="Shape 4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rIns="91425"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5" name="Shape 1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1" name="Shape 3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4" name="Shape 3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25"/>
            <a:ext cx="4572000" cy="5143500"/>
          </a:xfrm>
          <a:prstGeom prst="rect">
            <a:avLst/>
          </a:prstGeom>
          <a:solidFill>
            <a:schemeClr val="dk2"/>
          </a:solidFill>
          <a:ln>
            <a:noFill/>
          </a:ln>
        </p:spPr>
        <p:txBody>
          <a:bodyPr anchorCtr="0" anchor="ctr" bIns="91425" lIns="91425" rIns="91425" tIns="91425">
            <a:noAutofit/>
          </a:bodyPr>
          <a:lstStyle/>
          <a:p>
            <a:pPr lvl="0">
              <a:spcBef>
                <a:spcPts val="0"/>
              </a:spcBef>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39" name="Shape 39"/>
          <p:cNvSpPr txBox="1"/>
          <p:nvPr>
            <p:ph idx="2" type="body"/>
          </p:nvPr>
        </p:nvSpPr>
        <p:spPr>
          <a:xfrm>
            <a:off x="4939500" y="724200"/>
            <a:ext cx="3837000" cy="3695100"/>
          </a:xfrm>
          <a:prstGeom prst="rect">
            <a:avLst/>
          </a:prstGeom>
        </p:spPr>
        <p:txBody>
          <a:bodyPr anchorCtr="0" anchor="ctr" bIns="91425" lIns="91425" rIns="91425" tIns="91425"/>
          <a:lstStyle>
            <a:lvl1pPr lvl="0">
              <a:spcBef>
                <a:spcPts val="0"/>
              </a:spcBef>
              <a:buClr>
                <a:schemeClr val="dk1"/>
              </a:buClr>
              <a:defRPr>
                <a:solidFill>
                  <a:schemeClr val="dk1"/>
                </a:solidFill>
              </a:defRPr>
            </a:lvl1pPr>
            <a:lvl2pPr lvl="1">
              <a:spcBef>
                <a:spcPts val="0"/>
              </a:spcBef>
              <a:buClr>
                <a:schemeClr val="dk1"/>
              </a:buClr>
              <a:defRPr>
                <a:solidFill>
                  <a:schemeClr val="dk1"/>
                </a:solidFill>
              </a:defRPr>
            </a:lvl2pPr>
            <a:lvl3pPr lvl="2">
              <a:spcBef>
                <a:spcPts val="0"/>
              </a:spcBef>
              <a:buClr>
                <a:schemeClr val="dk1"/>
              </a:buClr>
              <a:defRPr>
                <a:solidFill>
                  <a:schemeClr val="dk1"/>
                </a:solidFill>
              </a:defRPr>
            </a:lvl3pPr>
            <a:lvl4pPr lvl="3">
              <a:spcBef>
                <a:spcPts val="0"/>
              </a:spcBef>
              <a:buClr>
                <a:schemeClr val="dk1"/>
              </a:buClr>
              <a:defRPr>
                <a:solidFill>
                  <a:schemeClr val="dk1"/>
                </a:solidFill>
              </a:defRPr>
            </a:lvl4pPr>
            <a:lvl5pPr lvl="4">
              <a:spcBef>
                <a:spcPts val="0"/>
              </a:spcBef>
              <a:buClr>
                <a:schemeClr val="dk1"/>
              </a:buClr>
              <a:defRPr>
                <a:solidFill>
                  <a:schemeClr val="dk1"/>
                </a:solidFill>
              </a:defRPr>
            </a:lvl5pPr>
            <a:lvl6pPr lvl="5">
              <a:spcBef>
                <a:spcPts val="0"/>
              </a:spcBef>
              <a:buClr>
                <a:schemeClr val="dk1"/>
              </a:buClr>
              <a:defRPr>
                <a:solidFill>
                  <a:schemeClr val="dk1"/>
                </a:solidFill>
              </a:defRPr>
            </a:lvl6pPr>
            <a:lvl7pPr lvl="6">
              <a:spcBef>
                <a:spcPts val="0"/>
              </a:spcBef>
              <a:buClr>
                <a:schemeClr val="dk1"/>
              </a:buClr>
              <a:defRPr>
                <a:solidFill>
                  <a:schemeClr val="dk1"/>
                </a:solidFill>
              </a:defRPr>
            </a:lvl7pPr>
            <a:lvl8pPr lvl="7">
              <a:spcBef>
                <a:spcPts val="0"/>
              </a:spcBef>
              <a:buClr>
                <a:schemeClr val="dk1"/>
              </a:buClr>
              <a:defRPr>
                <a:solidFill>
                  <a:schemeClr val="dk1"/>
                </a:solidFill>
              </a:defRPr>
            </a:lvl8pPr>
            <a:lvl9pPr lvl="8">
              <a:spcBef>
                <a:spcPts val="0"/>
              </a:spcBef>
              <a:buClr>
                <a:schemeClr val="dk1"/>
              </a:buClr>
              <a:defRPr>
                <a:solidFill>
                  <a:schemeClr val="dk1"/>
                </a:solidFill>
              </a:defRPr>
            </a:lvl9pPr>
          </a:lstStyle>
          <a:p/>
        </p:txBody>
      </p:sp>
      <p:sp>
        <p:nvSpPr>
          <p:cNvPr id="40" name="Shape 4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43" name="Shape 43"/>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tIns="91425"/>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lt2"/>
              </a:buClr>
              <a:buSzPct val="100000"/>
              <a:defRPr sz="1800">
                <a:solidFill>
                  <a:schemeClr val="lt2"/>
                </a:solidFill>
              </a:defRPr>
            </a:lvl1pPr>
            <a:lvl2pPr lvl="1">
              <a:lnSpc>
                <a:spcPct val="115000"/>
              </a:lnSpc>
              <a:spcBef>
                <a:spcPts val="0"/>
              </a:spcBef>
              <a:spcAft>
                <a:spcPts val="1600"/>
              </a:spcAft>
              <a:buClr>
                <a:schemeClr val="lt2"/>
              </a:buClr>
              <a:defRPr>
                <a:solidFill>
                  <a:schemeClr val="lt2"/>
                </a:solidFill>
              </a:defRPr>
            </a:lvl2pPr>
            <a:lvl3pPr lvl="2">
              <a:lnSpc>
                <a:spcPct val="115000"/>
              </a:lnSpc>
              <a:spcBef>
                <a:spcPts val="0"/>
              </a:spcBef>
              <a:spcAft>
                <a:spcPts val="1600"/>
              </a:spcAft>
              <a:buClr>
                <a:schemeClr val="lt2"/>
              </a:buClr>
              <a:defRPr>
                <a:solidFill>
                  <a:schemeClr val="lt2"/>
                </a:solidFill>
              </a:defRPr>
            </a:lvl3pPr>
            <a:lvl4pPr lvl="3">
              <a:lnSpc>
                <a:spcPct val="115000"/>
              </a:lnSpc>
              <a:spcBef>
                <a:spcPts val="0"/>
              </a:spcBef>
              <a:spcAft>
                <a:spcPts val="1600"/>
              </a:spcAft>
              <a:buClr>
                <a:schemeClr val="lt2"/>
              </a:buClr>
              <a:defRPr>
                <a:solidFill>
                  <a:schemeClr val="lt2"/>
                </a:solidFill>
              </a:defRPr>
            </a:lvl4pPr>
            <a:lvl5pPr lvl="4">
              <a:lnSpc>
                <a:spcPct val="115000"/>
              </a:lnSpc>
              <a:spcBef>
                <a:spcPts val="0"/>
              </a:spcBef>
              <a:spcAft>
                <a:spcPts val="1600"/>
              </a:spcAft>
              <a:buClr>
                <a:schemeClr val="lt2"/>
              </a:buClr>
              <a:defRPr>
                <a:solidFill>
                  <a:schemeClr val="lt2"/>
                </a:solidFill>
              </a:defRPr>
            </a:lvl5pPr>
            <a:lvl6pPr lvl="5">
              <a:lnSpc>
                <a:spcPct val="115000"/>
              </a:lnSpc>
              <a:spcBef>
                <a:spcPts val="0"/>
              </a:spcBef>
              <a:spcAft>
                <a:spcPts val="1600"/>
              </a:spcAft>
              <a:buClr>
                <a:schemeClr val="lt2"/>
              </a:buClr>
              <a:defRPr>
                <a:solidFill>
                  <a:schemeClr val="lt2"/>
                </a:solidFill>
              </a:defRPr>
            </a:lvl6pPr>
            <a:lvl7pPr lvl="6">
              <a:lnSpc>
                <a:spcPct val="115000"/>
              </a:lnSpc>
              <a:spcBef>
                <a:spcPts val="0"/>
              </a:spcBef>
              <a:spcAft>
                <a:spcPts val="1600"/>
              </a:spcAft>
              <a:buClr>
                <a:schemeClr val="lt2"/>
              </a:buClr>
              <a:defRPr>
                <a:solidFill>
                  <a:schemeClr val="lt2"/>
                </a:solidFill>
              </a:defRPr>
            </a:lvl7pPr>
            <a:lvl8pPr lvl="7">
              <a:lnSpc>
                <a:spcPct val="115000"/>
              </a:lnSpc>
              <a:spcBef>
                <a:spcPts val="0"/>
              </a:spcBef>
              <a:spcAft>
                <a:spcPts val="1600"/>
              </a:spcAft>
              <a:buClr>
                <a:schemeClr val="lt2"/>
              </a:buClr>
              <a:defRPr>
                <a:solidFill>
                  <a:schemeClr val="lt2"/>
                </a:solidFill>
              </a:defRPr>
            </a:lvl8pPr>
            <a:lvl9pPr lvl="8">
              <a:lnSpc>
                <a:spcPct val="115000"/>
              </a:lnSpc>
              <a:spcBef>
                <a:spcPts val="0"/>
              </a:spcBef>
              <a:spcAft>
                <a:spcPts val="1600"/>
              </a:spcAft>
              <a:buClr>
                <a:schemeClr val="lt2"/>
              </a:buClr>
              <a:defRPr>
                <a:solidFill>
                  <a:schemeClr val="lt2"/>
                </a:solidFill>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lt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00.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hyperlink" Target="http://www.amnesty.ca/our-work"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 name="Shape 53"/>
        <p:cNvGrpSpPr/>
        <p:nvPr/>
      </p:nvGrpSpPr>
      <p:grpSpPr>
        <a:xfrm>
          <a:off x="0" y="0"/>
          <a:ext cx="0" cy="0"/>
          <a:chOff x="0" y="0"/>
          <a:chExt cx="0" cy="0"/>
        </a:xfrm>
      </p:grpSpPr>
      <p:sp>
        <p:nvSpPr>
          <p:cNvPr id="54" name="Shape 54"/>
          <p:cNvSpPr txBox="1"/>
          <p:nvPr>
            <p:ph type="ctrTitle"/>
          </p:nvPr>
        </p:nvSpPr>
        <p:spPr>
          <a:xfrm>
            <a:off x="-1577575" y="370625"/>
            <a:ext cx="8520600" cy="754200"/>
          </a:xfrm>
          <a:prstGeom prst="rect">
            <a:avLst/>
          </a:prstGeom>
        </p:spPr>
        <p:txBody>
          <a:bodyPr anchorCtr="0" anchor="b" bIns="91425" lIns="91425" rIns="91425" tIns="91425">
            <a:noAutofit/>
          </a:bodyPr>
          <a:lstStyle/>
          <a:p>
            <a:pPr lvl="0">
              <a:spcBef>
                <a:spcPts val="0"/>
              </a:spcBef>
              <a:buNone/>
            </a:pPr>
            <a:r>
              <a:rPr lang="en">
                <a:solidFill>
                  <a:srgbClr val="FF0000"/>
                </a:solidFill>
              </a:rPr>
              <a:t>Amnesty</a:t>
            </a:r>
          </a:p>
        </p:txBody>
      </p:sp>
      <p:pic>
        <p:nvPicPr>
          <p:cNvPr descr="amnesty-international-logo-1.jpg" id="55" name="Shape 55"/>
          <p:cNvPicPr preferRelativeResize="0"/>
          <p:nvPr/>
        </p:nvPicPr>
        <p:blipFill>
          <a:blip r:embed="rId3">
            <a:alphaModFix/>
          </a:blip>
          <a:stretch>
            <a:fillRect/>
          </a:stretch>
        </p:blipFill>
        <p:spPr>
          <a:xfrm>
            <a:off x="3724625" y="2087737"/>
            <a:ext cx="3810000" cy="2143125"/>
          </a:xfrm>
          <a:prstGeom prst="rect">
            <a:avLst/>
          </a:prstGeom>
          <a:noFill/>
          <a:ln>
            <a:noFill/>
          </a:ln>
        </p:spPr>
      </p:pic>
      <p:sp>
        <p:nvSpPr>
          <p:cNvPr id="56" name="Shape 56"/>
          <p:cNvSpPr txBox="1"/>
          <p:nvPr/>
        </p:nvSpPr>
        <p:spPr>
          <a:xfrm>
            <a:off x="415825" y="2178525"/>
            <a:ext cx="1599900" cy="479100"/>
          </a:xfrm>
          <a:prstGeom prst="rect">
            <a:avLst/>
          </a:prstGeom>
          <a:noFill/>
          <a:ln>
            <a:noFill/>
          </a:ln>
        </p:spPr>
        <p:txBody>
          <a:bodyPr anchorCtr="0" anchor="t" bIns="91425" lIns="91425" rIns="91425" tIns="91425">
            <a:noAutofit/>
          </a:bodyPr>
          <a:lstStyle/>
          <a:p>
            <a:pPr lvl="0">
              <a:spcBef>
                <a:spcPts val="0"/>
              </a:spcBef>
              <a:buNone/>
            </a:pPr>
            <a:r>
              <a:rPr lang="en">
                <a:solidFill>
                  <a:srgbClr val="FFFFFF"/>
                </a:solidFill>
              </a:rPr>
              <a:t>Ryan Gilpin</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0" name="Shape 60"/>
        <p:cNvGrpSpPr/>
        <p:nvPr/>
      </p:nvGrpSpPr>
      <p:grpSpPr>
        <a:xfrm>
          <a:off x="0" y="0"/>
          <a:ext cx="0" cy="0"/>
          <a:chOff x="0" y="0"/>
          <a:chExt cx="0" cy="0"/>
        </a:xfrm>
      </p:grpSpPr>
      <p:sp>
        <p:nvSpPr>
          <p:cNvPr id="61" name="Shape 61"/>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How They Help</a:t>
            </a:r>
          </a:p>
        </p:txBody>
      </p:sp>
      <p:sp>
        <p:nvSpPr>
          <p:cNvPr id="62" name="Shape 62"/>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Amnesty helps to protect people from Human Rights Abuses in more than 150 Countries. They try to stop perpetrators and bring them to justice.They protect refugees, torture and disappearances. </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6" name="Shape 66"/>
        <p:cNvGrpSpPr/>
        <p:nvPr/>
      </p:nvGrpSpPr>
      <p:grpSpPr>
        <a:xfrm>
          <a:off x="0" y="0"/>
          <a:ext cx="0" cy="0"/>
          <a:chOff x="0" y="0"/>
          <a:chExt cx="0" cy="0"/>
        </a:xfrm>
      </p:grpSpPr>
      <p:sp>
        <p:nvSpPr>
          <p:cNvPr id="67" name="Shape 67"/>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In the novel No Space for Further Burials</a:t>
            </a:r>
          </a:p>
        </p:txBody>
      </p:sp>
      <p:sp>
        <p:nvSpPr>
          <p:cNvPr id="68" name="Shape 68"/>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-U.S technician was captured and held in asylum</a:t>
            </a:r>
          </a:p>
          <a:p>
            <a:pPr lvl="0">
              <a:spcBef>
                <a:spcPts val="0"/>
              </a:spcBef>
              <a:buNone/>
            </a:pPr>
            <a:r>
              <a:rPr lang="en"/>
              <a:t>-Refugees were taken and thrown in the asylum</a:t>
            </a:r>
          </a:p>
          <a:p>
            <a:pPr lvl="0">
              <a:spcBef>
                <a:spcPts val="0"/>
              </a:spcBef>
              <a:buNone/>
            </a:pPr>
            <a:r>
              <a:rPr lang="en"/>
              <a:t>- Everyone in the asylum are forced to dig holes as torture</a:t>
            </a:r>
          </a:p>
          <a:p>
            <a:pPr lvl="0">
              <a:spcBef>
                <a:spcPts val="0"/>
              </a:spcBef>
              <a:buNone/>
            </a:pPr>
            <a:r>
              <a:rPr lang="en"/>
              <a:t> </a:t>
            </a:r>
            <a:r>
              <a:rPr lang="en" sz="1400"/>
              <a:t>This NGO could help all these people in the novel because they help to protect all these scenarios, torture, disappearance, and refugees. This would the aid of the characters very greatly.</a:t>
            </a:r>
          </a:p>
          <a:p>
            <a:pPr lvl="0">
              <a:spcBef>
                <a:spcPts val="0"/>
              </a:spcBef>
              <a:buNone/>
            </a:pPr>
            <a:r>
              <a:t/>
            </a:r>
            <a:endParaRPr sz="1400"/>
          </a:p>
          <a:p>
            <a:pPr lvl="0">
              <a:spcBef>
                <a:spcPts val="0"/>
              </a:spcBef>
              <a:buNone/>
            </a:pPr>
            <a:r>
              <a:rPr lang="en" sz="1400" u="sng">
                <a:solidFill>
                  <a:schemeClr val="hlink"/>
                </a:solidFill>
                <a:hlinkClick r:id="rId3"/>
              </a:rPr>
              <a:t>http://www.amnesty.ca/our-work</a:t>
            </a:r>
          </a:p>
        </p:txBody>
      </p:sp>
    </p:spTree>
  </p:cSld>
  <p:clrMapOvr>
    <a:masterClrMapping/>
  </p:clrMapOvr>
</p:sld>
</file>

<file path=ppt/theme/theme1.xml><?xml version="1.0" encoding="utf-8"?>
<a:theme xmlns:a="http://schemas.openxmlformats.org/drawingml/2006/main" xmlns:r="http://schemas.openxmlformats.org/officeDocument/2006/relationships" name="simple-dark-2">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