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45275" y="545400"/>
            <a:ext cx="8520600" cy="92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Hindley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099425" y="1948875"/>
            <a:ext cx="30123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>
                <a:solidFill>
                  <a:srgbClr val="00FF00"/>
                </a:solidFill>
              </a:rPr>
              <a:t>VS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3099425" y="3087750"/>
            <a:ext cx="3012300" cy="12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200">
                <a:solidFill>
                  <a:srgbClr val="FF0000"/>
                </a:solidFill>
              </a:rPr>
              <a:t>Heathcliff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293675" y="545400"/>
            <a:ext cx="2408100" cy="10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Hatred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6771300" y="3247200"/>
            <a:ext cx="2253900" cy="17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300">
                <a:solidFill>
                  <a:srgbClr val="FFFFFF"/>
                </a:solidFill>
              </a:rPr>
              <a:t>"Oh, damnation! I </a:t>
            </a:r>
            <a:r>
              <a:rPr i="1" lang="en" sz="1300">
                <a:solidFill>
                  <a:srgbClr val="FFFFFF"/>
                </a:solidFill>
              </a:rPr>
              <a:t>will</a:t>
            </a:r>
            <a:r>
              <a:rPr lang="en" sz="1300">
                <a:solidFill>
                  <a:srgbClr val="FFFFFF"/>
                </a:solidFill>
              </a:rPr>
              <a:t> have it back; and I'll have </a:t>
            </a:r>
            <a:r>
              <a:rPr i="1" lang="en" sz="1300">
                <a:solidFill>
                  <a:srgbClr val="FFFFFF"/>
                </a:solidFill>
              </a:rPr>
              <a:t>his</a:t>
            </a:r>
            <a:r>
              <a:rPr lang="en" sz="1300">
                <a:solidFill>
                  <a:srgbClr val="FFFFFF"/>
                </a:solidFill>
              </a:rPr>
              <a:t> gold too; and then his blood; and hell shall have his soul! It will be ten times blacker with that guest than ever it was before!" (Bronte 13)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